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8297-F1E3-4E67-AB28-B2FBAD793A72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3645-10FF-40B4-A4FF-00692CDDC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6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8297-F1E3-4E67-AB28-B2FBAD793A72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3645-10FF-40B4-A4FF-00692CDDC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57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8297-F1E3-4E67-AB28-B2FBAD793A72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3645-10FF-40B4-A4FF-00692CDDC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79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8297-F1E3-4E67-AB28-B2FBAD793A72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3645-10FF-40B4-A4FF-00692CDDC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11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8297-F1E3-4E67-AB28-B2FBAD793A72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3645-10FF-40B4-A4FF-00692CDDC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23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8297-F1E3-4E67-AB28-B2FBAD793A72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3645-10FF-40B4-A4FF-00692CDDC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28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8297-F1E3-4E67-AB28-B2FBAD793A72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3645-10FF-40B4-A4FF-00692CDDC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13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8297-F1E3-4E67-AB28-B2FBAD793A72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3645-10FF-40B4-A4FF-00692CDDC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563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8297-F1E3-4E67-AB28-B2FBAD793A72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3645-10FF-40B4-A4FF-00692CDDC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79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8297-F1E3-4E67-AB28-B2FBAD793A72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3645-10FF-40B4-A4FF-00692CDDC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091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18297-F1E3-4E67-AB28-B2FBAD793A72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DF3645-10FF-40B4-A4FF-00692CDDC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90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18297-F1E3-4E67-AB28-B2FBAD793A72}" type="datetimeFigureOut">
              <a:rPr lang="en-US" smtClean="0"/>
              <a:t>11/20/2014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DF3645-10FF-40B4-A4FF-00692CDDC7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214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949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6300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0895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7643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2438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5698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1666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792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1506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047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80527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0339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7775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732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Basem</dc:creator>
  <cp:lastModifiedBy>Basem</cp:lastModifiedBy>
  <cp:revision>1</cp:revision>
  <dcterms:created xsi:type="dcterms:W3CDTF">2014-11-20T11:54:57Z</dcterms:created>
  <dcterms:modified xsi:type="dcterms:W3CDTF">2014-11-20T11:55:15Z</dcterms:modified>
</cp:coreProperties>
</file>